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01e5caa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401e5caa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01e5caa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401e5caa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fb7658c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fb7658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fb7658c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3fb7658c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3fb7658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3fb7658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3fb7658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3fb7658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3fb7658c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3fb7658c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01e5ca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401e5ca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3fb7658c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3fb7658c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401e5caa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401e5caa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ojHKN4Ya1pM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i9PZyGgIJfM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nás stanovený cíl ovlivňuje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127550" y="2880475"/>
            <a:ext cx="6888900" cy="14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minikonference k formativnímu hodnocení Kralupy 21.10.2020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Jana Kneřová, Aisis Kladno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649" y="4423574"/>
            <a:ext cx="1358551" cy="4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Hotovo!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275" y="1114800"/>
            <a:ext cx="3820976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5844050" y="3484300"/>
            <a:ext cx="33000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/>
        </p:nvSpPr>
        <p:spPr>
          <a:xfrm>
            <a:off x="5844050" y="3484300"/>
            <a:ext cx="3300000" cy="14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649" y="4423574"/>
            <a:ext cx="1358551" cy="4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950" y="1017725"/>
            <a:ext cx="2432818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52400" y="4230575"/>
            <a:ext cx="61581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Cestou…...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79157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komu tím prospějete?!</a:t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750" y="437225"/>
            <a:ext cx="4412099" cy="427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Můžeme neplánovat vůbec nic….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14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Jízda - Trailer filmu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17725"/>
            <a:ext cx="45720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 rot="-484">
            <a:off x="355200" y="179226"/>
            <a:ext cx="8520600" cy="11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Perfektní dovolená</a:t>
            </a:r>
            <a:endParaRPr/>
          </a:p>
        </p:txBody>
      </p:sp>
      <p:pic>
        <p:nvPicPr>
          <p:cNvPr descr="Jak dostat tatínka do polepšovny (TV film)&#10;Ako dostať otecka do polepšovne&#10;Komedie / Rodinný&#10;&#10;Československo, 1978, 85 min&#10;&#10;Režie: Marie Poledňáková&#10;Scénář: Marie Poledňáková&#10;Kamera: Petr Polák&#10;Hudba: Václav Zahradník&#10;Hrají: Jana Preissová, Tomáš Holý, František Němec, Josef Karlík, Jana Dítětová, Vlastimil Harapes, Petr Nárožný, Luděk Sobota, Bronislav Poloczek, František Peterka, Gabriela Vránová, Alena Kreuzmannová" id="83" name="Google Shape;83;p17" title="Jak dostat tatínka do polepšovny - HD celý film cz komedi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025" y="1043125"/>
            <a:ext cx="5158225" cy="38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438" y="445288"/>
            <a:ext cx="6539125" cy="42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Víme to oba…..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954" y="1017725"/>
            <a:ext cx="6221947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Spolurozhodování a volba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-12889" l="-4100" r="4100" t="12890"/>
          <a:stretch/>
        </p:blipFill>
        <p:spPr>
          <a:xfrm>
            <a:off x="1606640" y="1226225"/>
            <a:ext cx="5583185" cy="37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Směr je jasný...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550" y="1133250"/>
            <a:ext cx="587089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